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81CBE7-F88C-4DED-9551-4F1B0028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AFDEB4F-6594-4173-A02E-1AB91AB9B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A7C87C3-994F-450E-9AC1-A10EDD92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2A9841C-B42B-4885-9A25-75965E2D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624159-CE88-44C2-A363-9537CB49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155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1D10E7-BFDA-4473-B57C-7405CEE5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60AC95-C8D3-47E1-B7F2-E17640D9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0FC6EF-40DB-4E1B-A563-C0354F21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54689B9-5CE1-422D-BDD4-94A02965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B9B0D5-F22C-4BD6-8CEC-E0A06D03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155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E2A610C-B7EB-4DC4-A6B5-7B1FE01CB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886E9D1-DF9B-497A-B031-5CE4CB6A5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12928F-CBA1-4C46-9F96-A946B60E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9CB9A1-46BA-4BDE-9C21-61899044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B48F1D-0A4D-4407-AE7E-8C995C54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930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0837F0-67F4-4275-9A95-F325DDEE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F4F345-030F-4D00-8C23-A64A5F7F4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C96057E-7071-4BEF-8748-2DFF53CB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33826B-4771-438F-837C-1EA9635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9C3815-F12B-43AB-9038-B7EEA856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51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810EB1-73EE-4979-8330-51B1E569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6B39FA-C0A8-4F22-91AA-8AF0C388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9FCC81-AEBA-4AEA-BCB1-AFE869C1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E1DC0F7-243E-4AB2-B320-B47513C6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6F5972-25FA-48CC-A8CE-9CDBA634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97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CB453-B180-4F48-B0FF-624B8F89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760389-7DE1-451F-9EBE-63D2F9C1C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4D91D55-5659-41F4-A1A7-8519016E6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CE513EF-53F8-4F02-8882-75071BA3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B6E341-48E0-46EA-8926-AE5756C3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385C0F0-DAB9-4117-B206-CF4A4A57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453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C6BE6-C165-4E66-8668-70355982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905BFBC-F2EA-4551-B3B4-65A9363FD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A9D0163-C2A5-487D-BC28-1BC7BA03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59184F8-FF52-43C3-A513-E0FBD1318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92092F4-4211-4B79-BBEB-D630E8094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BFA065C-135A-4702-B355-0275D1E7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BEB6EFA-02D1-4016-94F5-D39C856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F050A7D-76B8-4305-A3D5-BFB1E4D5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110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9C6480-7B34-43E4-8D2D-5AAF6600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024187C-3975-4AD7-B4A9-C01F36D8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C9A0AA8-20B9-4C65-89CC-6DC42E9A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A599FC7-9413-499A-ACCA-3DBCDE0B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441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AEACEB5-BA5E-4C1D-A7D4-875DDD67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3EE291F-3462-4CC3-A2A5-8FF151A9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D0F886E-C562-47D3-96FF-66FE352E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61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8C104-443F-4443-8AC4-E7594FF0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5C263A-3F81-4CD6-ACB8-F39FB222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55191BB-DBD1-4288-9E9C-2AD03F260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BBB50A4-8E4F-460D-98A7-7C4F799F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E7AC780-3CA3-4F26-8B05-5CBA52B3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BA83ED4-C224-427F-B0CA-9D1063BB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044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CD4C40-73FF-4980-B6E6-BBC9EDED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CA075ED-FEDE-4028-98E4-2C2BF37A6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AA1AAA6-F7AD-4065-BCDD-8CE1E5193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74FA495-4B85-4B49-93FA-C1C51B80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41D737-924D-4332-AF27-45A9BB50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83DC598-7688-47E5-BBF9-04E850D7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721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D08D3E7-9E77-4AE6-8E13-C375ADC7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CD05B75-289A-4BD9-85EF-E16610B46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4A28AA-9374-4988-BE6C-7750E84D3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BF83-BB75-4DD0-9B03-5494F04BFEA1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441D72-F016-45D6-80BC-D1045B1E4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CC730A-7162-4A42-95D4-1C0FDCAD4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F59C9-D61A-47B0-986A-935E84812E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111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B09AC2-3C81-4A83-ADEE-E247C499C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5CAC38-CC59-45DE-B528-3E40AA288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ernyőfelvétel 3">
            <a:hlinkClick r:id="" action="ppaction://media"/>
            <a:extLst>
              <a:ext uri="{FF2B5EF4-FFF2-40B4-BE49-F238E27FC236}">
                <a16:creationId xmlns:a16="http://schemas.microsoft.com/office/drawing/2014/main" id="{B96AA8C4-C70F-4BEF-969D-94EF398AF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8300" y="6464300"/>
            <a:ext cx="8913813" cy="393700"/>
          </a:xfrm>
          <a:prstGeom prst="rect">
            <a:avLst/>
          </a:prstGeom>
        </p:spPr>
      </p:pic>
      <p:pic>
        <p:nvPicPr>
          <p:cNvPr id="5" name="Képernyőfelvétel 4">
            <a:hlinkClick r:id="" action="ppaction://media"/>
            <a:extLst>
              <a:ext uri="{FF2B5EF4-FFF2-40B4-BE49-F238E27FC236}">
                <a16:creationId xmlns:a16="http://schemas.microsoft.com/office/drawing/2014/main" id="{A97D9E8C-BD68-4B9A-AF51-B100531355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8300" y="0"/>
            <a:ext cx="8913813" cy="6858000"/>
          </a:xfrm>
          <a:prstGeom prst="rect">
            <a:avLst/>
          </a:prstGeom>
        </p:spPr>
      </p:pic>
      <p:pic>
        <p:nvPicPr>
          <p:cNvPr id="6" name="Képernyőfelvétel 5">
            <a:hlinkClick r:id="" action="ppaction://media"/>
            <a:extLst>
              <a:ext uri="{FF2B5EF4-FFF2-40B4-BE49-F238E27FC236}">
                <a16:creationId xmlns:a16="http://schemas.microsoft.com/office/drawing/2014/main" id="{662FAFE7-EFF2-472B-A9F0-E7A5ACCEB90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38300" y="0"/>
            <a:ext cx="8913813" cy="6858000"/>
          </a:xfrm>
          <a:prstGeom prst="rect">
            <a:avLst/>
          </a:prstGeom>
        </p:spPr>
      </p:pic>
      <p:pic>
        <p:nvPicPr>
          <p:cNvPr id="7" name="Képernyőfelvétel 6">
            <a:hlinkClick r:id="" action="ppaction://media"/>
            <a:extLst>
              <a:ext uri="{FF2B5EF4-FFF2-40B4-BE49-F238E27FC236}">
                <a16:creationId xmlns:a16="http://schemas.microsoft.com/office/drawing/2014/main" id="{F27DD9DB-CD7C-482A-B04B-F109B009B4C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38300" y="0"/>
            <a:ext cx="891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Szélesvásznú</PresentationFormat>
  <Paragraphs>0</Paragraphs>
  <Slides>1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Office-téma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Pach Balint</dc:creator>
  <cp:lastModifiedBy>Pach Balint</cp:lastModifiedBy>
  <cp:revision>3</cp:revision>
  <dcterms:created xsi:type="dcterms:W3CDTF">2023-09-13T09:10:03Z</dcterms:created>
  <dcterms:modified xsi:type="dcterms:W3CDTF">2023-09-13T10:29:41Z</dcterms:modified>
</cp:coreProperties>
</file>